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/>
    <p:restoredTop sz="95982"/>
  </p:normalViewPr>
  <p:slideViewPr>
    <p:cSldViewPr snapToGrid="0" showGuides="1">
      <p:cViewPr>
        <p:scale>
          <a:sx n="121" d="100"/>
          <a:sy n="121" d="100"/>
        </p:scale>
        <p:origin x="-8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438438" y="891430"/>
            <a:ext cx="5035915" cy="4257334"/>
            <a:chOff x="2842591" y="1045542"/>
            <a:chExt cx="5035915" cy="4257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591" y="1045542"/>
              <a:ext cx="4779161" cy="425733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87C5ED-2010-0352-9DD2-D18CCEF759C7}"/>
                </a:ext>
              </a:extLst>
            </p:cNvPr>
            <p:cNvGrpSpPr/>
            <p:nvPr/>
          </p:nvGrpSpPr>
          <p:grpSpPr>
            <a:xfrm>
              <a:off x="5734878" y="3901287"/>
              <a:ext cx="1341783" cy="501748"/>
              <a:chOff x="5734878" y="3901287"/>
              <a:chExt cx="1341783" cy="50174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9FB1805-B0A3-D83C-A024-7DDD7DEB3789}"/>
                  </a:ext>
                </a:extLst>
              </p:cNvPr>
              <p:cNvCxnSpPr/>
              <p:nvPr/>
            </p:nvCxnSpPr>
            <p:spPr>
              <a:xfrm flipV="1">
                <a:off x="5734878" y="4234070"/>
                <a:ext cx="1341783" cy="16896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5D1BF-1CFE-7316-4DBC-E5D7DC19968F}"/>
                  </a:ext>
                </a:extLst>
              </p:cNvPr>
              <p:cNvSpPr txBox="1"/>
              <p:nvPr/>
            </p:nvSpPr>
            <p:spPr>
              <a:xfrm rot="21177604">
                <a:off x="6274040" y="3901287"/>
                <a:ext cx="682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709080" cy="2395034"/>
              <a:chOff x="5734878" y="2008001"/>
              <a:chExt cx="709080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46B6BF-9A2A-C04F-C284-43D1EF57B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8" b="11236"/>
          <a:stretch/>
        </p:blipFill>
        <p:spPr bwMode="auto">
          <a:xfrm>
            <a:off x="6096000" y="1769406"/>
            <a:ext cx="4827332" cy="23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1F51B-4FCD-3759-9E15-73A58CB908B7}"/>
              </a:ext>
            </a:extLst>
          </p:cNvPr>
          <p:cNvCxnSpPr>
            <a:cxnSpLocks/>
          </p:cNvCxnSpPr>
          <p:nvPr/>
        </p:nvCxnSpPr>
        <p:spPr>
          <a:xfrm>
            <a:off x="7956839" y="2158611"/>
            <a:ext cx="511044" cy="105489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07D5A-1682-3D8D-5BA3-44D63A3DC6BF}"/>
              </a:ext>
            </a:extLst>
          </p:cNvPr>
          <p:cNvCxnSpPr>
            <a:cxnSpLocks/>
          </p:cNvCxnSpPr>
          <p:nvPr/>
        </p:nvCxnSpPr>
        <p:spPr>
          <a:xfrm flipH="1">
            <a:off x="8439183" y="2966923"/>
            <a:ext cx="527817" cy="2659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4077EE-8230-3DC5-7DE4-00BC44486EA9}"/>
              </a:ext>
            </a:extLst>
          </p:cNvPr>
          <p:cNvSpPr txBox="1"/>
          <p:nvPr/>
        </p:nvSpPr>
        <p:spPr>
          <a:xfrm>
            <a:off x="8011439" y="1973945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B22D9-4D97-BAD2-9AB0-E930488962B5}"/>
              </a:ext>
            </a:extLst>
          </p:cNvPr>
          <p:cNvSpPr txBox="1"/>
          <p:nvPr/>
        </p:nvSpPr>
        <p:spPr>
          <a:xfrm>
            <a:off x="8476541" y="2782257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E699367-8AC6-C25F-5EF8-9C564FC8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69" y="4261941"/>
            <a:ext cx="4603532" cy="230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E26A8F-AECE-17E4-BD5E-EE7DC56F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69" y="2070536"/>
            <a:ext cx="4603532" cy="2301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D4E04-26B4-509F-8B99-739468FE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69" y="-97218"/>
            <a:ext cx="4603532" cy="23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15790</TotalTime>
  <Words>206</Words>
  <Application>Microsoft Macintosh PowerPoint</Application>
  <PresentationFormat>Widescreen</PresentationFormat>
  <Paragraphs>85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71</cp:revision>
  <dcterms:created xsi:type="dcterms:W3CDTF">2024-01-11T22:58:13Z</dcterms:created>
  <dcterms:modified xsi:type="dcterms:W3CDTF">2025-06-05T20:17:26Z</dcterms:modified>
</cp:coreProperties>
</file>